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89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27/11/67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27/11/67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27/11/67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ประกาศกรมสวัสดิการและคุ้มครองแรงงาน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>
                <a:solidFill>
                  <a:prstClr val="black"/>
                </a:solidFill>
              </a:rPr>
              <a:t>แบบหนังสือกำหนดบุคคลผู้จะพึงได้รับเงินจากกองทุนสงเคราะห์ลูกจ้าง กรณีลูกจ้างตาย      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23 </a:t>
            </a:r>
            <a:r>
              <a:rPr lang="th-TH" altLang="en-US" sz="3400" dirty="0" smtClean="0">
                <a:solidFill>
                  <a:prstClr val="black"/>
                </a:solidFill>
              </a:rPr>
              <a:t>พฤศจิกายน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ประกาศนี้ให้ใช้บังคับตั้งแต่วันที่ 1 ตุลาคม พ.ศ.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แบบหนังสือกำหนดบุคคลผู้จะพึงได้รับเงินจากกองทุนสงเคราะห์ลูกจ้าง กรณีลูกจ้างตาย ให้เป็นไปตามแบบ สกล.๕ ท้ายประกาศนี้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122</Words>
  <Application>Microsoft Office PowerPoint</Application>
  <PresentationFormat>On-screen Show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117</cp:revision>
  <dcterms:created xsi:type="dcterms:W3CDTF">2021-09-20T08:12:31Z</dcterms:created>
  <dcterms:modified xsi:type="dcterms:W3CDTF">2024-11-27T10:43:55Z</dcterms:modified>
</cp:coreProperties>
</file>