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89" r:id="rId3"/>
    <p:sldId id="259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950A-8FA4-4184-90BC-E2EA062AD302}" type="datetimeFigureOut">
              <a:rPr lang="th-TH" smtClean="0"/>
              <a:pPr/>
              <a:t>27/11/67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F2EF3-7F57-4883-A02B-83E5617A34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213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47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491BD-6194-4E51-ABE5-08A78BA5D13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477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077828-BA68-4FDB-B286-F99BFA8E39A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กฎหมายสิ่งแวดล้อม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สงวนลิขสิทธิ์ โดย บริษัท เอไอเอ็ม คอนซัลแตนท์ จำกัด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0AFA1-087E-401B-9EE8-E2A9F81D286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0052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1307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12625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7073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9775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4727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8349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71205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93909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88386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27/11/67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27020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49452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27/11/67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6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33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4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ประกาศกรมสวัสดิการและคุ้มครองแรงงาน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เรื่อง </a:t>
            </a:r>
            <a:r>
              <a:rPr lang="th-TH" altLang="en-US" sz="3400" dirty="0">
                <a:solidFill>
                  <a:prstClr val="black"/>
                </a:solidFill>
              </a:rPr>
              <a:t>แบบหนังสือกำหนดบุคคลผู้จะพึงได้รับเงินจากกองทุนสงเคราะห์ลูกจ้าง กรณีลูกจ้างตาย      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</a:t>
            </a:r>
            <a:r>
              <a:rPr lang="en-US" altLang="en-US" sz="3400" dirty="0" smtClean="0">
                <a:solidFill>
                  <a:prstClr val="black"/>
                </a:solidFill>
              </a:rPr>
              <a:t>23 </a:t>
            </a:r>
            <a:r>
              <a:rPr lang="th-TH" altLang="en-US" sz="3400" dirty="0" smtClean="0">
                <a:solidFill>
                  <a:prstClr val="black"/>
                </a:solidFill>
              </a:rPr>
              <a:t>พฤศจิกายน 2567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/>
              <a:t>ประกาศนี้ให้ใช้บังคับตั้งแต่วันที่ 1 ตุลาคม พ.ศ. 2568 เป็นต้น</a:t>
            </a:r>
            <a:r>
              <a:rPr lang="th-TH" dirty="0" smtClean="0"/>
              <a:t>ไป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แบบหนังสือกำหนดบุคคลผู้จะพึงได้รับเงินจากกองทุนสงเคราะห์ลูกจ้าง กรณีลูกจ้างตาย ให้เป็นไปตามแบบ สกล.๕ ท้ายประกาศนี้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2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122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Angsana New</vt:lpstr>
      <vt:lpstr>Arial</vt:lpstr>
      <vt:lpstr>Calibri</vt:lpstr>
      <vt:lpstr>Cordia New</vt:lpstr>
      <vt:lpstr>Wingdings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Acer</cp:lastModifiedBy>
  <cp:revision>117</cp:revision>
  <dcterms:created xsi:type="dcterms:W3CDTF">2021-09-20T08:12:31Z</dcterms:created>
  <dcterms:modified xsi:type="dcterms:W3CDTF">2024-11-27T10:43:55Z</dcterms:modified>
</cp:coreProperties>
</file>